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ad2edd228265f9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ad2edd228265f9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ad2edd228265f9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ad2edd228265f9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9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7714581f72dd2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7714581f72dd2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9d594c29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9d594c29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9d594c2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9d594c2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9d594c29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9d594c29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9d594c29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9d594c29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yriad Pro" panose="020B0503030403020204" pitchFamily="34" charset="0"/>
              </a:rPr>
              <a:t>Asa Knight Store </a:t>
            </a:r>
            <a:endParaRPr>
              <a:solidFill>
                <a:schemeClr val="lt1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65500" y="1381125"/>
            <a:ext cx="3600000" cy="6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</a:rPr>
              <a:t>Toothbrush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265500" y="2039925"/>
            <a:ext cx="3837000" cy="19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62" y="1710525"/>
            <a:ext cx="3956075" cy="1470991"/>
          </a:xfrm>
          <a:prstGeom prst="rect">
            <a:avLst/>
          </a:prstGeom>
        </p:spPr>
      </p:pic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939500" y="708991"/>
            <a:ext cx="3837000" cy="37101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65500" y="1381125"/>
            <a:ext cx="3600000" cy="6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Tea leaves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265500" y="2039925"/>
            <a:ext cx="3837000" cy="19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0" y="1290600"/>
            <a:ext cx="3837000" cy="25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40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Prussian Blue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000" y="1152476"/>
            <a:ext cx="3152700" cy="31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Tools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6725" y="1071275"/>
            <a:ext cx="334897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China and Ceramics</a:t>
            </a:r>
            <a:r>
              <a:rPr lang="en"/>
              <a:t> 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625" y="1537025"/>
            <a:ext cx="3622925" cy="224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Baskets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325" y="1152476"/>
            <a:ext cx="3121724" cy="31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Sugar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975" y="1476725"/>
            <a:ext cx="3552675" cy="23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14</Words>
  <Application>Microsoft Office PowerPoint</Application>
  <PresentationFormat>On-screen Show (16:9)</PresentationFormat>
  <Paragraphs>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Myriad Pro</vt:lpstr>
      <vt:lpstr>Simple Light</vt:lpstr>
      <vt:lpstr>Asa Knight Store </vt:lpstr>
      <vt:lpstr>Toothbrush</vt:lpstr>
      <vt:lpstr>Tea leaves</vt:lpstr>
      <vt:lpstr>Prussian Blue  </vt:lpstr>
      <vt:lpstr>Tools </vt:lpstr>
      <vt:lpstr>China and Ceramics </vt:lpstr>
      <vt:lpstr>Baskets </vt:lpstr>
      <vt:lpstr>Sugar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Asa Knight Store</dc:title>
  <dc:creator>Elizabeth O'Grady</dc:creator>
  <cp:lastModifiedBy>Elizabeth O'Grady</cp:lastModifiedBy>
  <cp:revision>4</cp:revision>
  <dcterms:modified xsi:type="dcterms:W3CDTF">2021-01-28T18:23:16Z</dcterms:modified>
</cp:coreProperties>
</file>